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5" d="100"/>
          <a:sy n="85" d="100"/>
        </p:scale>
        <p:origin x="-1016" y="-8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31A2-F9FC-F64A-A794-749B771F01AE}" type="datetimeFigureOut">
              <a:rPr lang="en-US" smtClean="0"/>
              <a:t>11/30/08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7259-ECD3-C24D-B14F-D13928A4D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31A2-F9FC-F64A-A794-749B771F01AE}" type="datetimeFigureOut">
              <a:rPr lang="en-US" smtClean="0"/>
              <a:t>11/30/08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7259-ECD3-C24D-B14F-D13928A4D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31A2-F9FC-F64A-A794-749B771F01AE}" type="datetimeFigureOut">
              <a:rPr lang="en-US" smtClean="0"/>
              <a:t>11/30/08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7259-ECD3-C24D-B14F-D13928A4D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31A2-F9FC-F64A-A794-749B771F01AE}" type="datetimeFigureOut">
              <a:rPr lang="en-US" smtClean="0"/>
              <a:t>11/30/08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7259-ECD3-C24D-B14F-D13928A4D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31A2-F9FC-F64A-A794-749B771F01AE}" type="datetimeFigureOut">
              <a:rPr lang="en-US" smtClean="0"/>
              <a:t>11/30/08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7259-ECD3-C24D-B14F-D13928A4D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31A2-F9FC-F64A-A794-749B771F01AE}" type="datetimeFigureOut">
              <a:rPr lang="en-US" smtClean="0"/>
              <a:t>11/30/08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7259-ECD3-C24D-B14F-D13928A4D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31A2-F9FC-F64A-A794-749B771F01AE}" type="datetimeFigureOut">
              <a:rPr lang="en-US" smtClean="0"/>
              <a:t>11/30/08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7259-ECD3-C24D-B14F-D13928A4D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31A2-F9FC-F64A-A794-749B771F01AE}" type="datetimeFigureOut">
              <a:rPr lang="en-US" smtClean="0"/>
              <a:t>11/30/08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7259-ECD3-C24D-B14F-D13928A4D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31A2-F9FC-F64A-A794-749B771F01AE}" type="datetimeFigureOut">
              <a:rPr lang="en-US" smtClean="0"/>
              <a:t>11/30/08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7259-ECD3-C24D-B14F-D13928A4D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31A2-F9FC-F64A-A794-749B771F01AE}" type="datetimeFigureOut">
              <a:rPr lang="en-US" smtClean="0"/>
              <a:t>11/30/08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7259-ECD3-C24D-B14F-D13928A4D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31A2-F9FC-F64A-A794-749B771F01AE}" type="datetimeFigureOut">
              <a:rPr lang="en-US" smtClean="0"/>
              <a:t>11/30/08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7259-ECD3-C24D-B14F-D13928A4D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631A2-F9FC-F64A-A794-749B771F01AE}" type="datetimeFigureOut">
              <a:rPr lang="en-US" smtClean="0"/>
              <a:t>11/30/08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07259-ECD3-C24D-B14F-D13928A4D8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oo1.1-elements-background_v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903352">
            <a:off x="867572" y="1238889"/>
            <a:ext cx="11881319" cy="65740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Mobile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Harin Lee</a:t>
            </a:r>
            <a:endParaRPr lang="en-US" dirty="0"/>
          </a:p>
        </p:txBody>
      </p:sp>
      <p:pic>
        <p:nvPicPr>
          <p:cNvPr id="7" name="Picture 6" descr="134407rke-1.jpg"/>
          <p:cNvPicPr>
            <a:picLocks noChangeAspect="1"/>
          </p:cNvPicPr>
          <p:nvPr/>
        </p:nvPicPr>
        <p:blipFill>
          <a:blip r:embed="rId3"/>
          <a:srcRect l="14400" r="66600" b="3600"/>
          <a:stretch>
            <a:fillRect/>
          </a:stretch>
        </p:blipFill>
        <p:spPr>
          <a:xfrm>
            <a:off x="731520" y="0"/>
            <a:ext cx="965200" cy="4897120"/>
          </a:xfrm>
          <a:prstGeom prst="rect">
            <a:avLst/>
          </a:prstGeom>
        </p:spPr>
      </p:pic>
      <p:pic>
        <p:nvPicPr>
          <p:cNvPr id="9" name="Picture 8" descr="2007_0626_cellphone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943600" y="3200399"/>
            <a:ext cx="3657600" cy="3657601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European Union (EU)</a:t>
            </a:r>
          </a:p>
          <a:p>
            <a:r>
              <a:rPr lang="en-US" dirty="0" smtClean="0"/>
              <a:t>Customers of cell phones</a:t>
            </a:r>
          </a:p>
          <a:p>
            <a:r>
              <a:rPr lang="en-US" dirty="0" smtClean="0"/>
              <a:t>Economists (in governmental and political standing)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European telecom chiefs makes plans to make roaming cheaper</a:t>
            </a:r>
          </a:p>
          <a:p>
            <a:pPr lvl="1"/>
            <a:r>
              <a:rPr lang="en-US" dirty="0" smtClean="0"/>
              <a:t>Roaming: the usage of a cell phone in other countries</a:t>
            </a:r>
          </a:p>
          <a:p>
            <a:r>
              <a:rPr lang="en-US" dirty="0" smtClean="0"/>
              <a:t>Roaming is very expensive, even text messaging is costly</a:t>
            </a:r>
          </a:p>
          <a:p>
            <a:r>
              <a:rPr lang="en-US" dirty="0" smtClean="0"/>
              <a:t>Countries refuse as they suspect companies will get revenues from elsewhere</a:t>
            </a:r>
          </a:p>
          <a:p>
            <a:pPr lvl="1"/>
            <a:r>
              <a:rPr lang="en-US" dirty="0" smtClean="0"/>
              <a:t>“In the current economic climate governments should be working to encourage investments”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Europe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28 November, 2008</a:t>
            </a:r>
          </a:p>
          <a:p>
            <a:r>
              <a:rPr lang="en-US" dirty="0" smtClean="0"/>
              <a:t>Roaming prices will be lowered</a:t>
            </a:r>
          </a:p>
          <a:p>
            <a:pPr lvl="1"/>
            <a:r>
              <a:rPr lang="en-US" dirty="0" smtClean="0"/>
              <a:t>July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Shows concerns over charges</a:t>
            </a:r>
          </a:p>
          <a:p>
            <a:r>
              <a:rPr lang="en-US" dirty="0" smtClean="0"/>
              <a:t>Indicates that Europe still holds enough income to travel sufficiently</a:t>
            </a:r>
          </a:p>
          <a:p>
            <a:r>
              <a:rPr lang="en-US" dirty="0" smtClean="0"/>
              <a:t>Connects to the curriculum:</a:t>
            </a:r>
          </a:p>
          <a:p>
            <a:pPr lvl="1"/>
            <a:r>
              <a:rPr lang="en-US" dirty="0" smtClean="0"/>
              <a:t>The rise of </a:t>
            </a:r>
            <a:r>
              <a:rPr lang="en-US" dirty="0" err="1" smtClean="0"/>
              <a:t>internationlism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Makes me feel aloof from the European situation where they are lowering prices when the world is raising prices.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"BBC NEWS | Technology | Europe backs mobile roaming cap." </a:t>
            </a:r>
            <a:r>
              <a:rPr lang="en-US" u="sng" dirty="0"/>
              <a:t>BBC NEWS | News Front Page. 30 Nov. 2008 &lt;http://news.bbc.co.uk/2/hi/technology/7754072.stm&gt;.</a:t>
            </a:r>
            <a:r>
              <a:rPr lang="en-US" u="sng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192</Words>
  <Application>Microsoft Macintosh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Mobile Technology</vt:lpstr>
      <vt:lpstr>WHO?</vt:lpstr>
      <vt:lpstr>WHAT?</vt:lpstr>
      <vt:lpstr>WHERE?</vt:lpstr>
      <vt:lpstr>WHEN?</vt:lpstr>
      <vt:lpstr>WHY?</vt:lpstr>
      <vt:lpstr>HOW?</vt:lpstr>
      <vt:lpstr>Article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Technology</dc:title>
  <dc:creator>Harin Lee</dc:creator>
  <cp:lastModifiedBy>Harin Lee</cp:lastModifiedBy>
  <cp:revision>13</cp:revision>
  <dcterms:created xsi:type="dcterms:W3CDTF">2008-11-30T14:17:46Z</dcterms:created>
  <dcterms:modified xsi:type="dcterms:W3CDTF">2008-11-30T15:29:56Z</dcterms:modified>
</cp:coreProperties>
</file>